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2" d="100"/>
          <a:sy n="82" d="100"/>
        </p:scale>
        <p:origin x="67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8E5E-745C-407D-B425-C78EBF08DF96}"/>
              </a:ext>
            </a:extLst>
          </p:cNvPr>
          <p:cNvSpPr>
            <a:spLocks noGrp="1"/>
          </p:cNvSpPr>
          <p:nvPr>
            <p:ph type="ctrTitle"/>
          </p:nvPr>
        </p:nvSpPr>
        <p:spPr>
          <a:xfrm>
            <a:off x="571501" y="822960"/>
            <a:ext cx="6057899" cy="5015169"/>
          </a:xfrm>
        </p:spPr>
        <p:txBody>
          <a:bodyPr anchor="t">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D07A4D5-56F4-4287-B174-56C55B18FD68}"/>
              </a:ext>
            </a:extLst>
          </p:cNvPr>
          <p:cNvSpPr>
            <a:spLocks noGrp="1"/>
          </p:cNvSpPr>
          <p:nvPr>
            <p:ph type="subTitle" idx="1"/>
          </p:nvPr>
        </p:nvSpPr>
        <p:spPr>
          <a:xfrm>
            <a:off x="8109113" y="3003642"/>
            <a:ext cx="3522199" cy="2900274"/>
          </a:xfrm>
        </p:spPr>
        <p:txBody>
          <a:bodyPr anchor="b">
            <a:normAutofit/>
          </a:bodyPr>
          <a:lstStyle>
            <a:lvl1pPr marL="0" indent="0" algn="l">
              <a:lnSpc>
                <a:spcPct val="130000"/>
              </a:lnSpc>
              <a:buNone/>
              <a:defRPr sz="1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AEB9C19-FEE0-4852-B181-14A0DD77F40D}"/>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5" name="Footer Placeholder 4">
            <a:extLst>
              <a:ext uri="{FF2B5EF4-FFF2-40B4-BE49-F238E27FC236}">
                <a16:creationId xmlns:a16="http://schemas.microsoft.com/office/drawing/2014/main" id="{11127DDF-01B7-463C-82BC-BBF4296182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B2056A-C3EE-4809-B1F3-1CEEEA266F7B}"/>
              </a:ext>
            </a:extLst>
          </p:cNvPr>
          <p:cNvSpPr>
            <a:spLocks noGrp="1"/>
          </p:cNvSpPr>
          <p:nvPr>
            <p:ph type="sldNum" sz="quarter" idx="12"/>
          </p:nvPr>
        </p:nvSpPr>
        <p:spPr/>
        <p:txBody>
          <a:bodyPr/>
          <a:lstStyle/>
          <a:p>
            <a:fld id="{5EEB83C2-341F-4C28-A243-1C56DDDA54D3}" type="slidenum">
              <a:rPr lang="en-US" smtClean="0"/>
              <a:t>‹N°›</a:t>
            </a:fld>
            <a:endParaRPr lang="en-US"/>
          </a:p>
        </p:txBody>
      </p:sp>
      <p:cxnSp>
        <p:nvCxnSpPr>
          <p:cNvPr id="9" name="Straight Connector 8">
            <a:extLst>
              <a:ext uri="{FF2B5EF4-FFF2-40B4-BE49-F238E27FC236}">
                <a16:creationId xmlns:a16="http://schemas.microsoft.com/office/drawing/2014/main" id="{A240FCEE-B6E2-46D0-9BB0-F45F79545E9D}"/>
              </a:ext>
            </a:extLst>
          </p:cNvPr>
          <p:cNvCxnSpPr>
            <a:cxnSpLocks/>
          </p:cNvCxnSpPr>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BD2FB83-3783-4477-80B5-DA5BF10BAF57}"/>
              </a:ext>
            </a:extLst>
          </p:cNvPr>
          <p:cNvCxnSpPr>
            <a:cxnSpLocks/>
          </p:cNvCxnSpPr>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83EA203-71D5-49C0-9626-FFA8E46787B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664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99A0A-70FC-426A-8B3B-60FAF9806EB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EF47EC6-9753-4ABC-BB66-64CCC8BA0808}"/>
              </a:ext>
            </a:extLst>
          </p:cNvPr>
          <p:cNvSpPr>
            <a:spLocks noGrp="1"/>
          </p:cNvSpPr>
          <p:nvPr>
            <p:ph type="body" orient="vert" idx="1"/>
          </p:nvPr>
        </p:nvSpPr>
        <p:spPr>
          <a:xfrm>
            <a:off x="571499" y="2036363"/>
            <a:ext cx="11059811" cy="38707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8884D9F-DC99-4B4C-98CF-178BBBB76646}"/>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5" name="Footer Placeholder 4">
            <a:extLst>
              <a:ext uri="{FF2B5EF4-FFF2-40B4-BE49-F238E27FC236}">
                <a16:creationId xmlns:a16="http://schemas.microsoft.com/office/drawing/2014/main" id="{1A7A6840-AC0B-4260-8368-08E0A22D22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A5DAB8-EC07-4CCF-96EA-5D8ACDAE6E48}"/>
              </a:ext>
            </a:extLst>
          </p:cNvPr>
          <p:cNvSpPr>
            <a:spLocks noGrp="1"/>
          </p:cNvSpPr>
          <p:nvPr>
            <p:ph type="sldNum" sz="quarter" idx="12"/>
          </p:nvPr>
        </p:nvSpPr>
        <p:spPr/>
        <p:txBody>
          <a:bodyPr/>
          <a:lstStyle/>
          <a:p>
            <a:fld id="{5EEB83C2-341F-4C28-A243-1C56DDDA54D3}" type="slidenum">
              <a:rPr lang="en-US" smtClean="0"/>
              <a:t>‹N°›</a:t>
            </a:fld>
            <a:endParaRPr lang="en-US"/>
          </a:p>
        </p:txBody>
      </p:sp>
      <p:cxnSp>
        <p:nvCxnSpPr>
          <p:cNvPr id="7" name="Straight Connector 6">
            <a:extLst>
              <a:ext uri="{FF2B5EF4-FFF2-40B4-BE49-F238E27FC236}">
                <a16:creationId xmlns:a16="http://schemas.microsoft.com/office/drawing/2014/main" id="{0438F1AC-9961-4786-A189-20863DD97F68}"/>
              </a:ext>
            </a:extLst>
          </p:cNvPr>
          <p:cNvCxnSpPr>
            <a:cxnSpLocks/>
          </p:cNvCxnSpPr>
          <p:nvPr/>
        </p:nvCxnSpPr>
        <p:spPr>
          <a:xfrm flipH="1">
            <a:off x="571500" y="1780979"/>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6492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75F678-EC03-4845-A51B-C90FA6A15491}"/>
              </a:ext>
            </a:extLst>
          </p:cNvPr>
          <p:cNvSpPr>
            <a:spLocks noGrp="1"/>
          </p:cNvSpPr>
          <p:nvPr>
            <p:ph type="title" orient="vert"/>
          </p:nvPr>
        </p:nvSpPr>
        <p:spPr>
          <a:xfrm>
            <a:off x="9177953" y="797251"/>
            <a:ext cx="2483929" cy="528378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4A8B4D-A39F-4528-975A-9C84BEE778DF}"/>
              </a:ext>
            </a:extLst>
          </p:cNvPr>
          <p:cNvSpPr>
            <a:spLocks noGrp="1"/>
          </p:cNvSpPr>
          <p:nvPr>
            <p:ph type="body" orient="vert" idx="1"/>
          </p:nvPr>
        </p:nvSpPr>
        <p:spPr>
          <a:xfrm>
            <a:off x="566094" y="797251"/>
            <a:ext cx="8101072" cy="52837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5E4A23-6984-4AD1-A51D-600EDC263543}"/>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5" name="Footer Placeholder 4">
            <a:extLst>
              <a:ext uri="{FF2B5EF4-FFF2-40B4-BE49-F238E27FC236}">
                <a16:creationId xmlns:a16="http://schemas.microsoft.com/office/drawing/2014/main" id="{A9273E28-C341-49CC-BAAB-0C0D198212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26D54A-8E86-4026-8DD0-5B0979BB8C78}"/>
              </a:ext>
            </a:extLst>
          </p:cNvPr>
          <p:cNvSpPr>
            <a:spLocks noGrp="1"/>
          </p:cNvSpPr>
          <p:nvPr>
            <p:ph type="sldNum" sz="quarter" idx="12"/>
          </p:nvPr>
        </p:nvSpPr>
        <p:spPr/>
        <p:txBody>
          <a:bodyPr/>
          <a:lstStyle/>
          <a:p>
            <a:fld id="{5EEB83C2-341F-4C28-A243-1C56DDDA54D3}" type="slidenum">
              <a:rPr lang="en-US" smtClean="0"/>
              <a:t>‹N°›</a:t>
            </a:fld>
            <a:endParaRPr lang="en-US"/>
          </a:p>
        </p:txBody>
      </p:sp>
      <p:cxnSp>
        <p:nvCxnSpPr>
          <p:cNvPr id="7" name="Straight Connector 6">
            <a:extLst>
              <a:ext uri="{FF2B5EF4-FFF2-40B4-BE49-F238E27FC236}">
                <a16:creationId xmlns:a16="http://schemas.microsoft.com/office/drawing/2014/main" id="{1CB05DA4-DF32-4D7A-9E4D-36309C90C5BB}"/>
              </a:ext>
            </a:extLst>
          </p:cNvPr>
          <p:cNvCxnSpPr>
            <a:cxnSpLocks/>
          </p:cNvCxnSpPr>
          <p:nvPr/>
        </p:nvCxnSpPr>
        <p:spPr>
          <a:xfrm flipH="1">
            <a:off x="566094" y="57711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7CC7262-4997-41E4-976D-BA82E148280F}"/>
              </a:ext>
            </a:extLst>
          </p:cNvPr>
          <p:cNvCxnSpPr>
            <a:cxnSpLocks/>
          </p:cNvCxnSpPr>
          <p:nvPr/>
        </p:nvCxnSpPr>
        <p:spPr>
          <a:xfrm flipV="1">
            <a:off x="8875226" y="571500"/>
            <a:ext cx="0" cy="57114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F5063B5-E478-4C41-AD40-49A39AE07429}"/>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3346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B2ED8-7F53-4C03-A740-493E5079849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5611087-99A9-4100-B5F7-520880DE322E}"/>
              </a:ext>
            </a:extLst>
          </p:cNvPr>
          <p:cNvSpPr>
            <a:spLocks noGrp="1"/>
          </p:cNvSpPr>
          <p:nvPr>
            <p:ph idx="1"/>
          </p:nvPr>
        </p:nvSpPr>
        <p:spPr>
          <a:xfrm>
            <a:off x="571499" y="2075688"/>
            <a:ext cx="11059811" cy="3910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7B4B20-1A65-4A26-B11E-6095083A1645}"/>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5" name="Footer Placeholder 4">
            <a:extLst>
              <a:ext uri="{FF2B5EF4-FFF2-40B4-BE49-F238E27FC236}">
                <a16:creationId xmlns:a16="http://schemas.microsoft.com/office/drawing/2014/main" id="{FB0D52D3-E985-4FEB-89B9-57C754711C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EA751A-C72D-47C1-A7A6-E8510A40CE9A}"/>
              </a:ext>
            </a:extLst>
          </p:cNvPr>
          <p:cNvSpPr>
            <a:spLocks noGrp="1"/>
          </p:cNvSpPr>
          <p:nvPr>
            <p:ph type="sldNum" sz="quarter" idx="12"/>
          </p:nvPr>
        </p:nvSpPr>
        <p:spPr/>
        <p:txBody>
          <a:bodyPr/>
          <a:lstStyle/>
          <a:p>
            <a:fld id="{5EEB83C2-341F-4C28-A243-1C56DDDA54D3}" type="slidenum">
              <a:rPr lang="en-US" smtClean="0"/>
              <a:t>‹N°›</a:t>
            </a:fld>
            <a:endParaRPr lang="en-US"/>
          </a:p>
        </p:txBody>
      </p:sp>
    </p:spTree>
    <p:extLst>
      <p:ext uri="{BB962C8B-B14F-4D97-AF65-F5344CB8AC3E}">
        <p14:creationId xmlns:p14="http://schemas.microsoft.com/office/powerpoint/2010/main" val="2235713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81F78-07BF-45A9-92D4-E4E0A1E88D7A}"/>
              </a:ext>
            </a:extLst>
          </p:cNvPr>
          <p:cNvSpPr>
            <a:spLocks noGrp="1"/>
          </p:cNvSpPr>
          <p:nvPr>
            <p:ph type="title"/>
          </p:nvPr>
        </p:nvSpPr>
        <p:spPr>
          <a:xfrm>
            <a:off x="571500" y="914255"/>
            <a:ext cx="6867115" cy="5009471"/>
          </a:xfrm>
        </p:spPr>
        <p:txBody>
          <a:bodyPr anchor="b">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CC2A83-A380-4828-BC68-C065C8BC5AD5}"/>
              </a:ext>
            </a:extLst>
          </p:cNvPr>
          <p:cNvSpPr>
            <a:spLocks noGrp="1"/>
          </p:cNvSpPr>
          <p:nvPr>
            <p:ph type="body" idx="1"/>
          </p:nvPr>
        </p:nvSpPr>
        <p:spPr>
          <a:xfrm>
            <a:off x="9239817" y="914399"/>
            <a:ext cx="2370268" cy="2670273"/>
          </a:xfrm>
        </p:spPr>
        <p:txBody>
          <a:bodyPr anchor="t">
            <a:normAutofit/>
          </a:bodyPr>
          <a:lstStyle>
            <a:lvl1pPr marL="0" indent="0">
              <a:lnSpc>
                <a:spcPct val="130000"/>
              </a:lnSpc>
              <a:buNone/>
              <a:defRPr sz="14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F92B2F-8804-4195-A779-F5C67C25CBBE}"/>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5" name="Footer Placeholder 4">
            <a:extLst>
              <a:ext uri="{FF2B5EF4-FFF2-40B4-BE49-F238E27FC236}">
                <a16:creationId xmlns:a16="http://schemas.microsoft.com/office/drawing/2014/main" id="{25099C26-4411-4833-A917-A45E62D56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68C7C7-F862-434D-A87A-DECE9FD2E1E9}"/>
              </a:ext>
            </a:extLst>
          </p:cNvPr>
          <p:cNvSpPr>
            <a:spLocks noGrp="1"/>
          </p:cNvSpPr>
          <p:nvPr>
            <p:ph type="sldNum" sz="quarter" idx="12"/>
          </p:nvPr>
        </p:nvSpPr>
        <p:spPr/>
        <p:txBody>
          <a:bodyPr/>
          <a:lstStyle/>
          <a:p>
            <a:fld id="{5EEB83C2-341F-4C28-A243-1C56DDDA54D3}" type="slidenum">
              <a:rPr lang="en-US" smtClean="0"/>
              <a:t>‹N°›</a:t>
            </a:fld>
            <a:endParaRPr lang="en-US"/>
          </a:p>
        </p:txBody>
      </p:sp>
      <p:cxnSp>
        <p:nvCxnSpPr>
          <p:cNvPr id="7" name="Straight Connector 6">
            <a:extLst>
              <a:ext uri="{FF2B5EF4-FFF2-40B4-BE49-F238E27FC236}">
                <a16:creationId xmlns:a16="http://schemas.microsoft.com/office/drawing/2014/main" id="{A40BAA4B-C4C0-40C1-8DC8-B4E2F8A68E12}"/>
              </a:ext>
            </a:extLst>
          </p:cNvPr>
          <p:cNvCxnSpPr>
            <a:cxnSpLocks/>
          </p:cNvCxnSpPr>
          <p:nvPr/>
        </p:nvCxnSpPr>
        <p:spPr>
          <a:xfrm>
            <a:off x="8872625"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C0A2259-2540-4B32-A999-2B46A6790E3D}"/>
              </a:ext>
            </a:extLst>
          </p:cNvPr>
          <p:cNvCxnSpPr>
            <a:cxnSpLocks/>
          </p:cNvCxnSpPr>
          <p:nvPr/>
        </p:nvCxnSpPr>
        <p:spPr>
          <a:xfrm flipH="1">
            <a:off x="566094"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CEFB0ED-3F76-4403-AD0B-E738DD9D8CB6}"/>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8521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6BD5F-CF53-4DD5-B8C5-27BBA2BB8860}"/>
              </a:ext>
            </a:extLst>
          </p:cNvPr>
          <p:cNvSpPr>
            <a:spLocks noGrp="1"/>
          </p:cNvSpPr>
          <p:nvPr>
            <p:ph type="title"/>
          </p:nvPr>
        </p:nvSpPr>
        <p:spPr>
          <a:xfrm>
            <a:off x="571500" y="709684"/>
            <a:ext cx="11049000" cy="1057160"/>
          </a:xfrm>
        </p:spPr>
        <p:txBody>
          <a:bodyPr anchor="ct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76C2E1-5D5E-409F-BEE8-F48CE86F55C9}"/>
              </a:ext>
            </a:extLst>
          </p:cNvPr>
          <p:cNvSpPr>
            <a:spLocks noGrp="1"/>
          </p:cNvSpPr>
          <p:nvPr>
            <p:ph sz="half" idx="1"/>
          </p:nvPr>
        </p:nvSpPr>
        <p:spPr>
          <a:xfrm>
            <a:off x="579447"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FBBF823-1BFB-4CF0-BAF4-D660C8F1AFC0}"/>
              </a:ext>
            </a:extLst>
          </p:cNvPr>
          <p:cNvSpPr>
            <a:spLocks noGrp="1"/>
          </p:cNvSpPr>
          <p:nvPr>
            <p:ph sz="half" idx="2"/>
          </p:nvPr>
        </p:nvSpPr>
        <p:spPr>
          <a:xfrm>
            <a:off x="6447082"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6FF816E-EE02-44A4-8B81-B324ECFD74DF}"/>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6" name="Footer Placeholder 5">
            <a:extLst>
              <a:ext uri="{FF2B5EF4-FFF2-40B4-BE49-F238E27FC236}">
                <a16:creationId xmlns:a16="http://schemas.microsoft.com/office/drawing/2014/main" id="{F134D9E4-A693-44D2-A3E8-E3AABC905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4F669F-4B8E-415D-A9BF-AD451F452C6B}"/>
              </a:ext>
            </a:extLst>
          </p:cNvPr>
          <p:cNvSpPr>
            <a:spLocks noGrp="1"/>
          </p:cNvSpPr>
          <p:nvPr>
            <p:ph type="sldNum" sz="quarter" idx="12"/>
          </p:nvPr>
        </p:nvSpPr>
        <p:spPr/>
        <p:txBody>
          <a:bodyPr/>
          <a:lstStyle/>
          <a:p>
            <a:fld id="{5EEB83C2-341F-4C28-A243-1C56DDDA54D3}" type="slidenum">
              <a:rPr lang="en-US" smtClean="0"/>
              <a:t>‹N°›</a:t>
            </a:fld>
            <a:endParaRPr lang="en-US"/>
          </a:p>
        </p:txBody>
      </p:sp>
      <p:cxnSp>
        <p:nvCxnSpPr>
          <p:cNvPr id="11" name="Straight Connector 10">
            <a:extLst>
              <a:ext uri="{FF2B5EF4-FFF2-40B4-BE49-F238E27FC236}">
                <a16:creationId xmlns:a16="http://schemas.microsoft.com/office/drawing/2014/main" id="{720AF959-FCDC-4B92-9324-06A06C0D56F2}"/>
              </a:ext>
            </a:extLst>
          </p:cNvPr>
          <p:cNvCxnSpPr>
            <a:cxnSpLocks/>
          </p:cNvCxnSpPr>
          <p:nvPr/>
        </p:nvCxnSpPr>
        <p:spPr>
          <a:xfrm flipV="1">
            <a:off x="6101405" y="1883336"/>
            <a:ext cx="0" cy="43996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7137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F85E5-82C4-4BAE-B2B0-A078ABD6C69C}"/>
              </a:ext>
            </a:extLst>
          </p:cNvPr>
          <p:cNvSpPr>
            <a:spLocks noGrp="1"/>
          </p:cNvSpPr>
          <p:nvPr>
            <p:ph type="title"/>
          </p:nvPr>
        </p:nvSpPr>
        <p:spPr>
          <a:xfrm>
            <a:off x="583469" y="699118"/>
            <a:ext cx="11025062" cy="1063601"/>
          </a:xfrm>
        </p:spPr>
        <p:txBody>
          <a:bodyPr anchor="ct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12D15C7-F445-40F7-88F6-FD6526269CD7}"/>
              </a:ext>
            </a:extLst>
          </p:cNvPr>
          <p:cNvSpPr>
            <a:spLocks noGrp="1"/>
          </p:cNvSpPr>
          <p:nvPr>
            <p:ph type="body" idx="1"/>
          </p:nvPr>
        </p:nvSpPr>
        <p:spPr>
          <a:xfrm>
            <a:off x="583468" y="2022883"/>
            <a:ext cx="5230469" cy="564079"/>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652C35-AA8E-4154-8A78-7DE9590E1F38}"/>
              </a:ext>
            </a:extLst>
          </p:cNvPr>
          <p:cNvSpPr>
            <a:spLocks noGrp="1"/>
          </p:cNvSpPr>
          <p:nvPr>
            <p:ph sz="half" idx="2"/>
          </p:nvPr>
        </p:nvSpPr>
        <p:spPr>
          <a:xfrm>
            <a:off x="583469" y="2866031"/>
            <a:ext cx="5157787"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557EAC6-567C-4A4A-BB10-57EC14B97DDF}"/>
              </a:ext>
            </a:extLst>
          </p:cNvPr>
          <p:cNvSpPr>
            <a:spLocks noGrp="1"/>
          </p:cNvSpPr>
          <p:nvPr>
            <p:ph type="body" sz="quarter" idx="3"/>
          </p:nvPr>
        </p:nvSpPr>
        <p:spPr>
          <a:xfrm>
            <a:off x="6441470" y="2022883"/>
            <a:ext cx="5183188" cy="564080"/>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9A083F-AD60-4437-B32A-44035D78AF63}"/>
              </a:ext>
            </a:extLst>
          </p:cNvPr>
          <p:cNvSpPr>
            <a:spLocks noGrp="1"/>
          </p:cNvSpPr>
          <p:nvPr>
            <p:ph sz="quarter" idx="4"/>
          </p:nvPr>
        </p:nvSpPr>
        <p:spPr>
          <a:xfrm>
            <a:off x="6441470" y="2866031"/>
            <a:ext cx="5183188"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DBF86F-3266-4551-B680-06F401FFE665}"/>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8" name="Footer Placeholder 7">
            <a:extLst>
              <a:ext uri="{FF2B5EF4-FFF2-40B4-BE49-F238E27FC236}">
                <a16:creationId xmlns:a16="http://schemas.microsoft.com/office/drawing/2014/main" id="{755B38FE-80F9-4582-B2E1-B067C288DE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7BEF32-F637-47A1-9ED3-AFC4F79F3739}"/>
              </a:ext>
            </a:extLst>
          </p:cNvPr>
          <p:cNvSpPr>
            <a:spLocks noGrp="1"/>
          </p:cNvSpPr>
          <p:nvPr>
            <p:ph type="sldNum" sz="quarter" idx="12"/>
          </p:nvPr>
        </p:nvSpPr>
        <p:spPr/>
        <p:txBody>
          <a:bodyPr/>
          <a:lstStyle/>
          <a:p>
            <a:fld id="{5EEB83C2-341F-4C28-A243-1C56DDDA54D3}" type="slidenum">
              <a:rPr lang="en-US" smtClean="0"/>
              <a:t>‹N°›</a:t>
            </a:fld>
            <a:endParaRPr lang="en-US"/>
          </a:p>
        </p:txBody>
      </p:sp>
      <p:cxnSp>
        <p:nvCxnSpPr>
          <p:cNvPr id="11" name="Straight Connector 10">
            <a:extLst>
              <a:ext uri="{FF2B5EF4-FFF2-40B4-BE49-F238E27FC236}">
                <a16:creationId xmlns:a16="http://schemas.microsoft.com/office/drawing/2014/main" id="{E0C508D4-7C99-4B8D-BCDE-F0001BD345D9}"/>
              </a:ext>
            </a:extLst>
          </p:cNvPr>
          <p:cNvCxnSpPr>
            <a:cxnSpLocks/>
          </p:cNvCxnSpPr>
          <p:nvPr/>
        </p:nvCxnSpPr>
        <p:spPr>
          <a:xfrm flipV="1">
            <a:off x="6101405" y="1883336"/>
            <a:ext cx="0" cy="43996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49BF61B-7951-48F4-982B-9401A483FFBF}"/>
              </a:ext>
            </a:extLst>
          </p:cNvPr>
          <p:cNvCxnSpPr>
            <a:cxnSpLocks/>
          </p:cNvCxnSpPr>
          <p:nvPr/>
        </p:nvCxnSpPr>
        <p:spPr>
          <a:xfrm flipH="1">
            <a:off x="577485" y="273859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46382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A94CB-6BE5-4B9E-B0A6-54F83B201A64}"/>
              </a:ext>
            </a:extLst>
          </p:cNvPr>
          <p:cNvSpPr>
            <a:spLocks noGrp="1"/>
          </p:cNvSpPr>
          <p:nvPr>
            <p:ph type="title"/>
          </p:nvPr>
        </p:nvSpPr>
        <p:spPr>
          <a:xfrm>
            <a:off x="571500" y="717452"/>
            <a:ext cx="11049000" cy="1161836"/>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5E8643C-1A5D-4F23-B0D7-5B46F5E456B4}"/>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4" name="Footer Placeholder 3">
            <a:extLst>
              <a:ext uri="{FF2B5EF4-FFF2-40B4-BE49-F238E27FC236}">
                <a16:creationId xmlns:a16="http://schemas.microsoft.com/office/drawing/2014/main" id="{0C1A3394-78CC-43B0-9762-5E826F8BBF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347F0A-1980-4E13-AB22-AE3B8AA44058}"/>
              </a:ext>
            </a:extLst>
          </p:cNvPr>
          <p:cNvSpPr>
            <a:spLocks noGrp="1"/>
          </p:cNvSpPr>
          <p:nvPr>
            <p:ph type="sldNum" sz="quarter" idx="12"/>
          </p:nvPr>
        </p:nvSpPr>
        <p:spPr/>
        <p:txBody>
          <a:bodyPr/>
          <a:lstStyle/>
          <a:p>
            <a:fld id="{5EEB83C2-341F-4C28-A243-1C56DDDA54D3}" type="slidenum">
              <a:rPr lang="en-US" smtClean="0"/>
              <a:t>‹N°›</a:t>
            </a:fld>
            <a:endParaRPr lang="en-US"/>
          </a:p>
        </p:txBody>
      </p:sp>
      <p:cxnSp>
        <p:nvCxnSpPr>
          <p:cNvPr id="7" name="Straight Connector 6">
            <a:extLst>
              <a:ext uri="{FF2B5EF4-FFF2-40B4-BE49-F238E27FC236}">
                <a16:creationId xmlns:a16="http://schemas.microsoft.com/office/drawing/2014/main" id="{4E9D858B-8A9C-4235-B151-81C99A3D20D2}"/>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6C7798B-3ECB-4076-8955-A82116BB0D2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22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C61D85-3E72-406F-AB26-B4ED94918442}"/>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3" name="Footer Placeholder 2">
            <a:extLst>
              <a:ext uri="{FF2B5EF4-FFF2-40B4-BE49-F238E27FC236}">
                <a16:creationId xmlns:a16="http://schemas.microsoft.com/office/drawing/2014/main" id="{499C831E-4321-467E-9090-C89C48CF2F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8A9556-B3D8-4403-835F-11AE2D4098E9}"/>
              </a:ext>
            </a:extLst>
          </p:cNvPr>
          <p:cNvSpPr>
            <a:spLocks noGrp="1"/>
          </p:cNvSpPr>
          <p:nvPr>
            <p:ph type="sldNum" sz="quarter" idx="12"/>
          </p:nvPr>
        </p:nvSpPr>
        <p:spPr/>
        <p:txBody>
          <a:bodyPr/>
          <a:lstStyle/>
          <a:p>
            <a:fld id="{5EEB83C2-341F-4C28-A243-1C56DDDA54D3}" type="slidenum">
              <a:rPr lang="en-US" smtClean="0"/>
              <a:t>‹N°›</a:t>
            </a:fld>
            <a:endParaRPr lang="en-US"/>
          </a:p>
        </p:txBody>
      </p:sp>
    </p:spTree>
    <p:extLst>
      <p:ext uri="{BB962C8B-B14F-4D97-AF65-F5344CB8AC3E}">
        <p14:creationId xmlns:p14="http://schemas.microsoft.com/office/powerpoint/2010/main" val="4143941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0AA48-D521-423D-B185-6490EF57B935}"/>
              </a:ext>
            </a:extLst>
          </p:cNvPr>
          <p:cNvSpPr>
            <a:spLocks noGrp="1"/>
          </p:cNvSpPr>
          <p:nvPr>
            <p:ph type="title"/>
          </p:nvPr>
        </p:nvSpPr>
        <p:spPr>
          <a:xfrm>
            <a:off x="572201" y="810344"/>
            <a:ext cx="3478084" cy="1408062"/>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B64E6DD-DDD2-4ED6-B8A9-A8B6D7656549}"/>
              </a:ext>
            </a:extLst>
          </p:cNvPr>
          <p:cNvSpPr>
            <a:spLocks noGrp="1"/>
          </p:cNvSpPr>
          <p:nvPr>
            <p:ph idx="1"/>
          </p:nvPr>
        </p:nvSpPr>
        <p:spPr>
          <a:xfrm>
            <a:off x="4919809" y="931232"/>
            <a:ext cx="6700679" cy="507936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A3F08F5E-AD33-4ACF-84C9-78B0FF6BE3AC}"/>
              </a:ext>
            </a:extLst>
          </p:cNvPr>
          <p:cNvSpPr>
            <a:spLocks noGrp="1"/>
          </p:cNvSpPr>
          <p:nvPr>
            <p:ph type="body" sz="half" idx="2"/>
          </p:nvPr>
        </p:nvSpPr>
        <p:spPr>
          <a:xfrm>
            <a:off x="571500" y="2578608"/>
            <a:ext cx="3478783" cy="34172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D7604E-7DD4-4497-B325-74F899E8ACC6}"/>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6" name="Footer Placeholder 5">
            <a:extLst>
              <a:ext uri="{FF2B5EF4-FFF2-40B4-BE49-F238E27FC236}">
                <a16:creationId xmlns:a16="http://schemas.microsoft.com/office/drawing/2014/main" id="{3F02BEED-A8F6-4256-9539-4434694AA1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EA1AA6-EE0B-48FD-A7DE-6CEE6A8C7DEB}"/>
              </a:ext>
            </a:extLst>
          </p:cNvPr>
          <p:cNvSpPr>
            <a:spLocks noGrp="1"/>
          </p:cNvSpPr>
          <p:nvPr>
            <p:ph type="sldNum" sz="quarter" idx="12"/>
          </p:nvPr>
        </p:nvSpPr>
        <p:spPr/>
        <p:txBody>
          <a:bodyPr/>
          <a:lstStyle/>
          <a:p>
            <a:fld id="{5EEB83C2-341F-4C28-A243-1C56DDDA54D3}" type="slidenum">
              <a:rPr lang="en-US" smtClean="0"/>
              <a:t>‹N°›</a:t>
            </a:fld>
            <a:endParaRPr lang="en-US"/>
          </a:p>
        </p:txBody>
      </p:sp>
      <p:cxnSp>
        <p:nvCxnSpPr>
          <p:cNvPr id="8" name="Straight Connector 7">
            <a:extLst>
              <a:ext uri="{FF2B5EF4-FFF2-40B4-BE49-F238E27FC236}">
                <a16:creationId xmlns:a16="http://schemas.microsoft.com/office/drawing/2014/main" id="{B3F35B32-9A23-4805-94A6-96826D202139}"/>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62BA7DA-3944-40D4-91CD-40CA24DBB79B}"/>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BEA0B78-39E7-4039-B8BE-4F425688C6DF}"/>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D68B99C-0744-42EE-9713-AB0CEC3F5D8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74977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12732-5D39-4B30-A499-D51BABC882EF}"/>
              </a:ext>
            </a:extLst>
          </p:cNvPr>
          <p:cNvSpPr>
            <a:spLocks noGrp="1"/>
          </p:cNvSpPr>
          <p:nvPr>
            <p:ph type="title"/>
          </p:nvPr>
        </p:nvSpPr>
        <p:spPr>
          <a:xfrm>
            <a:off x="571499" y="802204"/>
            <a:ext cx="3478787" cy="1408062"/>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23AF5AEC-77BC-4A52-8A56-C6479CA6A29D}"/>
              </a:ext>
            </a:extLst>
          </p:cNvPr>
          <p:cNvSpPr>
            <a:spLocks noGrp="1"/>
          </p:cNvSpPr>
          <p:nvPr>
            <p:ph type="pic" idx="1"/>
          </p:nvPr>
        </p:nvSpPr>
        <p:spPr>
          <a:xfrm>
            <a:off x="4723467" y="847384"/>
            <a:ext cx="6907844" cy="521681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60A9240-8762-4C7D-AF22-A844CB2EC871}"/>
              </a:ext>
            </a:extLst>
          </p:cNvPr>
          <p:cNvSpPr>
            <a:spLocks noGrp="1"/>
          </p:cNvSpPr>
          <p:nvPr>
            <p:ph type="body" sz="half" idx="2"/>
          </p:nvPr>
        </p:nvSpPr>
        <p:spPr>
          <a:xfrm>
            <a:off x="571498" y="2574906"/>
            <a:ext cx="3478787" cy="343571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995685-E45D-4E74-8B78-D3B8E85C434D}"/>
              </a:ext>
            </a:extLst>
          </p:cNvPr>
          <p:cNvSpPr>
            <a:spLocks noGrp="1"/>
          </p:cNvSpPr>
          <p:nvPr>
            <p:ph type="dt" sz="half" idx="10"/>
          </p:nvPr>
        </p:nvSpPr>
        <p:spPr/>
        <p:txBody>
          <a:bodyPr/>
          <a:lstStyle/>
          <a:p>
            <a:fld id="{1C8322F6-1C60-46CF-968C-BC20E470F443}" type="datetimeFigureOut">
              <a:rPr lang="en-US" smtClean="0"/>
              <a:t>12/15/2024</a:t>
            </a:fld>
            <a:endParaRPr lang="en-US"/>
          </a:p>
        </p:txBody>
      </p:sp>
      <p:sp>
        <p:nvSpPr>
          <p:cNvPr id="6" name="Footer Placeholder 5">
            <a:extLst>
              <a:ext uri="{FF2B5EF4-FFF2-40B4-BE49-F238E27FC236}">
                <a16:creationId xmlns:a16="http://schemas.microsoft.com/office/drawing/2014/main" id="{321FCBA3-0FF5-47C2-901A-645F6185D2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030381-5320-46AD-A0B9-7C04B3E5A202}"/>
              </a:ext>
            </a:extLst>
          </p:cNvPr>
          <p:cNvSpPr>
            <a:spLocks noGrp="1"/>
          </p:cNvSpPr>
          <p:nvPr>
            <p:ph type="sldNum" sz="quarter" idx="12"/>
          </p:nvPr>
        </p:nvSpPr>
        <p:spPr/>
        <p:txBody>
          <a:bodyPr/>
          <a:lstStyle/>
          <a:p>
            <a:fld id="{5EEB83C2-341F-4C28-A243-1C56DDDA54D3}" type="slidenum">
              <a:rPr lang="en-US" smtClean="0"/>
              <a:t>‹N°›</a:t>
            </a:fld>
            <a:endParaRPr lang="en-US"/>
          </a:p>
        </p:txBody>
      </p:sp>
      <p:cxnSp>
        <p:nvCxnSpPr>
          <p:cNvPr id="8" name="Straight Connector 7">
            <a:extLst>
              <a:ext uri="{FF2B5EF4-FFF2-40B4-BE49-F238E27FC236}">
                <a16:creationId xmlns:a16="http://schemas.microsoft.com/office/drawing/2014/main" id="{5357A432-D933-402A-8657-216EE20450EE}"/>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1B1E0F3-D71B-436F-A10B-B6EA7125F684}"/>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DEE64F5-2B48-4A2E-BA5E-1D37F1A7C9A3}"/>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99BF9AA-A2C8-4233-B597-EB11C6D6A0E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7455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E1467D-9ED1-4211-A71E-41C91C755C9D}"/>
              </a:ext>
            </a:extLst>
          </p:cNvPr>
          <p:cNvSpPr>
            <a:spLocks noGrp="1"/>
          </p:cNvSpPr>
          <p:nvPr>
            <p:ph type="title"/>
          </p:nvPr>
        </p:nvSpPr>
        <p:spPr>
          <a:xfrm>
            <a:off x="571500" y="689289"/>
            <a:ext cx="11049000" cy="10841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F8A6A1-C9C7-4FDF-B4DA-1E86B6A355F8}"/>
              </a:ext>
            </a:extLst>
          </p:cNvPr>
          <p:cNvSpPr>
            <a:spLocks noGrp="1"/>
          </p:cNvSpPr>
          <p:nvPr>
            <p:ph type="body" idx="1"/>
          </p:nvPr>
        </p:nvSpPr>
        <p:spPr>
          <a:xfrm>
            <a:off x="571499" y="2075688"/>
            <a:ext cx="11059811" cy="38180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AACC44A-C635-4CD0-90E9-D9503AF4CCF2}"/>
              </a:ext>
            </a:extLst>
          </p:cNvPr>
          <p:cNvSpPr>
            <a:spLocks noGrp="1"/>
          </p:cNvSpPr>
          <p:nvPr>
            <p:ph type="dt" sz="half" idx="2"/>
          </p:nvPr>
        </p:nvSpPr>
        <p:spPr>
          <a:xfrm>
            <a:off x="8036732" y="6397103"/>
            <a:ext cx="3091928" cy="365125"/>
          </a:xfrm>
          <a:prstGeom prst="rect">
            <a:avLst/>
          </a:prstGeom>
        </p:spPr>
        <p:txBody>
          <a:bodyPr vert="horz" lIns="91440" tIns="45720" rIns="91440" bIns="45720" rtlCol="0" anchor="ctr"/>
          <a:lstStyle>
            <a:lvl1pPr algn="r">
              <a:defRPr sz="800" cap="all" spc="200" baseline="0">
                <a:solidFill>
                  <a:schemeClr val="tx1"/>
                </a:solidFill>
              </a:defRPr>
            </a:lvl1pPr>
          </a:lstStyle>
          <a:p>
            <a:fld id="{1C8322F6-1C60-46CF-968C-BC20E470F443}" type="datetimeFigureOut">
              <a:rPr lang="en-US" smtClean="0"/>
              <a:t>12/15/2024</a:t>
            </a:fld>
            <a:endParaRPr lang="en-US"/>
          </a:p>
        </p:txBody>
      </p:sp>
      <p:sp>
        <p:nvSpPr>
          <p:cNvPr id="5" name="Footer Placeholder 4">
            <a:extLst>
              <a:ext uri="{FF2B5EF4-FFF2-40B4-BE49-F238E27FC236}">
                <a16:creationId xmlns:a16="http://schemas.microsoft.com/office/drawing/2014/main" id="{58ABF682-1A47-492C-81E3-9DB0A50ECB1F}"/>
              </a:ext>
            </a:extLst>
          </p:cNvPr>
          <p:cNvSpPr>
            <a:spLocks noGrp="1"/>
          </p:cNvSpPr>
          <p:nvPr>
            <p:ph type="ftr" sz="quarter" idx="3"/>
          </p:nvPr>
        </p:nvSpPr>
        <p:spPr>
          <a:xfrm>
            <a:off x="475782" y="6397103"/>
            <a:ext cx="4114800" cy="365125"/>
          </a:xfrm>
          <a:prstGeom prst="rect">
            <a:avLst/>
          </a:prstGeom>
        </p:spPr>
        <p:txBody>
          <a:bodyPr vert="horz" lIns="91440" tIns="45720" rIns="91440" bIns="45720" rtlCol="0" anchor="ctr"/>
          <a:lstStyle>
            <a:lvl1pPr algn="l">
              <a:defRPr sz="800" cap="all" spc="2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CCC814B-9105-44ED-98A9-D326B2E2605C}"/>
              </a:ext>
            </a:extLst>
          </p:cNvPr>
          <p:cNvSpPr>
            <a:spLocks noGrp="1"/>
          </p:cNvSpPr>
          <p:nvPr>
            <p:ph type="sldNum" sz="quarter" idx="4"/>
          </p:nvPr>
        </p:nvSpPr>
        <p:spPr>
          <a:xfrm>
            <a:off x="11024553" y="6397103"/>
            <a:ext cx="700775" cy="365125"/>
          </a:xfrm>
          <a:prstGeom prst="rect">
            <a:avLst/>
          </a:prstGeom>
        </p:spPr>
        <p:txBody>
          <a:bodyPr vert="horz" lIns="91440" tIns="45720" rIns="91440" bIns="45720" rtlCol="0" anchor="ctr"/>
          <a:lstStyle>
            <a:lvl1pPr algn="r">
              <a:defRPr sz="800">
                <a:solidFill>
                  <a:schemeClr val="tx1"/>
                </a:solidFill>
              </a:defRPr>
            </a:lvl1pPr>
          </a:lstStyle>
          <a:p>
            <a:fld id="{5EEB83C2-341F-4C28-A243-1C56DDDA54D3}" type="slidenum">
              <a:rPr lang="en-US" smtClean="0"/>
              <a:t>‹N°›</a:t>
            </a:fld>
            <a:endParaRPr lang="en-US"/>
          </a:p>
        </p:txBody>
      </p:sp>
      <p:cxnSp>
        <p:nvCxnSpPr>
          <p:cNvPr id="20" name="Straight Connector 19">
            <a:extLst>
              <a:ext uri="{FF2B5EF4-FFF2-40B4-BE49-F238E27FC236}">
                <a16:creationId xmlns:a16="http://schemas.microsoft.com/office/drawing/2014/main" id="{A6814345-41DE-42C5-8657-66C1417DF81A}"/>
              </a:ext>
            </a:extLst>
          </p:cNvPr>
          <p:cNvCxnSpPr>
            <a:cxnSpLocks/>
          </p:cNvCxnSpPr>
          <p:nvPr/>
        </p:nvCxnSpPr>
        <p:spPr>
          <a:xfrm flipH="1">
            <a:off x="566094" y="6286347"/>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E68E419-3727-4F5E-8840-AF149B33B0B7}"/>
              </a:ext>
            </a:extLst>
          </p:cNvPr>
          <p:cNvCxnSpPr>
            <a:cxnSpLocks/>
          </p:cNvCxnSpPr>
          <p:nvPr/>
        </p:nvCxnSpPr>
        <p:spPr>
          <a:xfrm flipH="1">
            <a:off x="577485" y="1883336"/>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519B6EC-D7AE-452F-8D0C-D11BD3377F3E}"/>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5835283"/>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23" r:id="rId6"/>
    <p:sldLayoutId id="2147483728" r:id="rId7"/>
    <p:sldLayoutId id="2147483724" r:id="rId8"/>
    <p:sldLayoutId id="2147483725" r:id="rId9"/>
    <p:sldLayoutId id="2147483726" r:id="rId10"/>
    <p:sldLayoutId id="2147483727" r:id="rId11"/>
  </p:sldLayoutIdLst>
  <p:txStyles>
    <p:titleStyle>
      <a:lvl1pPr algn="l" defTabSz="914400" rtl="0" eaLnBrk="1" latinLnBrk="0" hangingPunct="1">
        <a:lnSpc>
          <a:spcPct val="90000"/>
        </a:lnSpc>
        <a:spcBef>
          <a:spcPct val="0"/>
        </a:spcBef>
        <a:buNone/>
        <a:defRPr sz="4000" kern="1200" spc="-100" baseline="0">
          <a:solidFill>
            <a:schemeClr val="tx1"/>
          </a:solidFill>
          <a:latin typeface="Batang" panose="02030600000101010101" pitchFamily="18" charset="-127"/>
          <a:ea typeface="Batang" panose="02030600000101010101" pitchFamily="18" charset="-127"/>
          <a:cs typeface="+mj-cs"/>
        </a:defRPr>
      </a:lvl1pPr>
    </p:titleStyle>
    <p:bodyStyle>
      <a:lvl1pPr marL="228600" indent="-228600" algn="l" defTabSz="914400" rtl="0" eaLnBrk="1" latinLnBrk="0" hangingPunct="1">
        <a:lnSpc>
          <a:spcPct val="12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SzPct val="8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SzPct val="80000"/>
        <a:buFont typeface="Avenir Next LT Pro Light" panose="020B03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2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FD0F0B6-5415-4254-9E66-BE9C2FB0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DC98DE43-198D-6230-E073-FCF955A01391}"/>
              </a:ext>
            </a:extLst>
          </p:cNvPr>
          <p:cNvSpPr>
            <a:spLocks noGrp="1"/>
          </p:cNvSpPr>
          <p:nvPr>
            <p:ph type="ctrTitle"/>
          </p:nvPr>
        </p:nvSpPr>
        <p:spPr>
          <a:xfrm>
            <a:off x="521208" y="822960"/>
            <a:ext cx="3463784" cy="3454604"/>
          </a:xfrm>
        </p:spPr>
        <p:txBody>
          <a:bodyPr>
            <a:normAutofit/>
          </a:bodyPr>
          <a:lstStyle/>
          <a:p>
            <a:r>
              <a:rPr lang="en-US"/>
              <a:t>What makes learning fun ?</a:t>
            </a:r>
          </a:p>
        </p:txBody>
      </p:sp>
      <p:sp>
        <p:nvSpPr>
          <p:cNvPr id="3" name="Sous-titre 2">
            <a:extLst>
              <a:ext uri="{FF2B5EF4-FFF2-40B4-BE49-F238E27FC236}">
                <a16:creationId xmlns:a16="http://schemas.microsoft.com/office/drawing/2014/main" id="{2615E78F-77FC-6500-B380-8CECBFE7CCFE}"/>
              </a:ext>
            </a:extLst>
          </p:cNvPr>
          <p:cNvSpPr>
            <a:spLocks noGrp="1"/>
          </p:cNvSpPr>
          <p:nvPr>
            <p:ph type="subTitle" idx="1"/>
          </p:nvPr>
        </p:nvSpPr>
        <p:spPr>
          <a:xfrm>
            <a:off x="539496" y="4446150"/>
            <a:ext cx="3474600" cy="1457405"/>
          </a:xfrm>
        </p:spPr>
        <p:txBody>
          <a:bodyPr>
            <a:normAutofit/>
          </a:bodyPr>
          <a:lstStyle/>
          <a:p>
            <a:r>
              <a:rPr lang="en-US" dirty="0"/>
              <a:t>By IMAD CHAKOUR</a:t>
            </a:r>
          </a:p>
        </p:txBody>
      </p:sp>
      <p:cxnSp>
        <p:nvCxnSpPr>
          <p:cNvPr id="18" name="Straight Connector 17">
            <a:extLst>
              <a:ext uri="{FF2B5EF4-FFF2-40B4-BE49-F238E27FC236}">
                <a16:creationId xmlns:a16="http://schemas.microsoft.com/office/drawing/2014/main" id="{8D66FEA8-8B71-461B-95A4-855374AB4C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19600"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A4B168A-A51F-4C91-A9E4-A2F203CB9D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0689"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Vidéo 3" descr="Children Drawing And Colouring">
            <a:extLst>
              <a:ext uri="{FF2B5EF4-FFF2-40B4-BE49-F238E27FC236}">
                <a16:creationId xmlns:a16="http://schemas.microsoft.com/office/drawing/2014/main" id="{00B43C48-F4DB-D207-F026-0CA75390B63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4697052" y="1484846"/>
            <a:ext cx="6923447" cy="3883378"/>
          </a:xfrm>
          <a:prstGeom prst="rect">
            <a:avLst/>
          </a:prstGeom>
        </p:spPr>
      </p:pic>
      <p:cxnSp>
        <p:nvCxnSpPr>
          <p:cNvPr id="22" name="Straight Connector 21">
            <a:extLst>
              <a:ext uri="{FF2B5EF4-FFF2-40B4-BE49-F238E27FC236}">
                <a16:creationId xmlns:a16="http://schemas.microsoft.com/office/drawing/2014/main" id="{A5407E01-913B-484C-A03C-2C64028471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0" y="6286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0517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FAE9FF7-33EC-ED3E-8D57-9F238DBA2EF2}"/>
              </a:ext>
            </a:extLst>
          </p:cNvPr>
          <p:cNvSpPr>
            <a:spLocks noGrp="1"/>
          </p:cNvSpPr>
          <p:nvPr>
            <p:ph type="title"/>
          </p:nvPr>
        </p:nvSpPr>
        <p:spPr/>
        <p:txBody>
          <a:bodyPr>
            <a:normAutofit fontScale="90000"/>
          </a:bodyPr>
          <a:lstStyle/>
          <a:p>
            <a:pPr algn="ctr"/>
            <a:r>
              <a:rPr lang="en-US" dirty="0"/>
              <a:t>Engagement:</a:t>
            </a:r>
            <a:br>
              <a:rPr lang="en-US" dirty="0"/>
            </a:br>
            <a:endParaRPr lang="en-US" dirty="0"/>
          </a:p>
        </p:txBody>
      </p:sp>
      <p:sp>
        <p:nvSpPr>
          <p:cNvPr id="3" name="Espace réservé du contenu 2">
            <a:extLst>
              <a:ext uri="{FF2B5EF4-FFF2-40B4-BE49-F238E27FC236}">
                <a16:creationId xmlns:a16="http://schemas.microsoft.com/office/drawing/2014/main" id="{7DB95FB5-DFFE-9ABB-BDDF-A84210F7E225}"/>
              </a:ext>
            </a:extLst>
          </p:cNvPr>
          <p:cNvSpPr>
            <a:spLocks noGrp="1"/>
          </p:cNvSpPr>
          <p:nvPr>
            <p:ph idx="1"/>
          </p:nvPr>
        </p:nvSpPr>
        <p:spPr/>
        <p:txBody>
          <a:bodyPr>
            <a:normAutofit lnSpcReduction="10000"/>
          </a:bodyPr>
          <a:lstStyle/>
          <a:p>
            <a:r>
              <a:rPr lang="en-US" sz="2800" dirty="0"/>
              <a:t>Engagement is a vital element in making learning fun. When learners are actively involved in the learning process, their attention and interest are captured, leading to increased enjoyment. Interactive activities, hands-on experiments, simulations, and multimedia presentations are effective tools for engaging learners. These methods stimulate the senses, provide a dynamic learning environment, and make the educational experience more exciting.</a:t>
            </a:r>
          </a:p>
          <a:p>
            <a:endParaRPr lang="en-US" dirty="0"/>
          </a:p>
          <a:p>
            <a:endParaRPr lang="en-US" dirty="0"/>
          </a:p>
        </p:txBody>
      </p:sp>
    </p:spTree>
    <p:extLst>
      <p:ext uri="{BB962C8B-B14F-4D97-AF65-F5344CB8AC3E}">
        <p14:creationId xmlns:p14="http://schemas.microsoft.com/office/powerpoint/2010/main" val="2730230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062130-9FF0-6E88-8277-000E583E85C1}"/>
              </a:ext>
            </a:extLst>
          </p:cNvPr>
          <p:cNvSpPr>
            <a:spLocks noGrp="1"/>
          </p:cNvSpPr>
          <p:nvPr>
            <p:ph type="title"/>
          </p:nvPr>
        </p:nvSpPr>
        <p:spPr/>
        <p:txBody>
          <a:bodyPr/>
          <a:lstStyle/>
          <a:p>
            <a:pPr algn="ctr"/>
            <a:r>
              <a:rPr lang="en-US" dirty="0"/>
              <a:t>Progress and Achievement:</a:t>
            </a:r>
          </a:p>
        </p:txBody>
      </p:sp>
      <p:sp>
        <p:nvSpPr>
          <p:cNvPr id="3" name="Espace réservé du contenu 2">
            <a:extLst>
              <a:ext uri="{FF2B5EF4-FFF2-40B4-BE49-F238E27FC236}">
                <a16:creationId xmlns:a16="http://schemas.microsoft.com/office/drawing/2014/main" id="{DFFBDDAE-C415-9B44-9D70-B94A5092E999}"/>
              </a:ext>
            </a:extLst>
          </p:cNvPr>
          <p:cNvSpPr>
            <a:spLocks noGrp="1"/>
          </p:cNvSpPr>
          <p:nvPr>
            <p:ph idx="1"/>
          </p:nvPr>
        </p:nvSpPr>
        <p:spPr/>
        <p:txBody>
          <a:bodyPr>
            <a:normAutofit/>
          </a:bodyPr>
          <a:lstStyle/>
          <a:p>
            <a:r>
              <a:rPr lang="en-US" sz="2400" dirty="0"/>
              <a:t>A sense of progress and achievement contributes significantly to the enjoyment of learning. Breaking down complex concepts into manageable steps and setting clear goals and milestones enables learners to track their progress. Recognizing and celebrating achievements, whether big or small, provides a sense of accomplishment and reinforces motivation. Regular feedback and acknowledgment of effort or improvement foster a positive learning environment and make the learning journey more satisfying and enjoyable.</a:t>
            </a:r>
          </a:p>
          <a:p>
            <a:endParaRPr lang="en-US" dirty="0"/>
          </a:p>
        </p:txBody>
      </p:sp>
    </p:spTree>
    <p:extLst>
      <p:ext uri="{BB962C8B-B14F-4D97-AF65-F5344CB8AC3E}">
        <p14:creationId xmlns:p14="http://schemas.microsoft.com/office/powerpoint/2010/main" val="471100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889F449-A8C1-4223-8D3F-453A7C930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DDDA3133-B4DD-96CB-733D-11B1FB740E5C}"/>
              </a:ext>
            </a:extLst>
          </p:cNvPr>
          <p:cNvSpPr>
            <a:spLocks noGrp="1"/>
          </p:cNvSpPr>
          <p:nvPr>
            <p:ph type="title"/>
          </p:nvPr>
        </p:nvSpPr>
        <p:spPr>
          <a:xfrm>
            <a:off x="7734299" y="795528"/>
            <a:ext cx="3950519" cy="5086040"/>
          </a:xfrm>
        </p:spPr>
        <p:txBody>
          <a:bodyPr anchor="t">
            <a:normAutofit/>
          </a:bodyPr>
          <a:lstStyle/>
          <a:p>
            <a:pPr algn="r"/>
            <a:r>
              <a:rPr lang="en-US" dirty="0"/>
              <a:t>Personal relevance:</a:t>
            </a:r>
          </a:p>
        </p:txBody>
      </p:sp>
      <p:cxnSp>
        <p:nvCxnSpPr>
          <p:cNvPr id="10" name="Straight Connector 9">
            <a:extLst>
              <a:ext uri="{FF2B5EF4-FFF2-40B4-BE49-F238E27FC236}">
                <a16:creationId xmlns:a16="http://schemas.microsoft.com/office/drawing/2014/main" id="{9B483DE6-F425-4CA0-9983-0778A131FA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571500"/>
            <a:ext cx="110489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a:extLst>
              <a:ext uri="{FF2B5EF4-FFF2-40B4-BE49-F238E27FC236}">
                <a16:creationId xmlns:a16="http://schemas.microsoft.com/office/drawing/2014/main" id="{9068E639-B704-C3AC-D7DC-919859811967}"/>
              </a:ext>
            </a:extLst>
          </p:cNvPr>
          <p:cNvSpPr>
            <a:spLocks noGrp="1"/>
          </p:cNvSpPr>
          <p:nvPr>
            <p:ph idx="1"/>
          </p:nvPr>
        </p:nvSpPr>
        <p:spPr>
          <a:xfrm>
            <a:off x="571501" y="589214"/>
            <a:ext cx="5645013" cy="5125787"/>
          </a:xfrm>
        </p:spPr>
        <p:txBody>
          <a:bodyPr anchor="b">
            <a:normAutofit/>
          </a:bodyPr>
          <a:lstStyle/>
          <a:p>
            <a:pPr marL="0" indent="0">
              <a:buNone/>
            </a:pPr>
            <a:r>
              <a:rPr lang="en-US" sz="2600" dirty="0"/>
              <a:t>Learning becomes more enjoyable when you can see the direct relevance and application of the knowledge or skills being acquired to your own life. When you understand how it relates to your interests, goals, or real-world situations, it becomes more meaningful and engaging.</a:t>
            </a:r>
          </a:p>
        </p:txBody>
      </p:sp>
      <p:cxnSp>
        <p:nvCxnSpPr>
          <p:cNvPr id="12" name="Straight Connector 11">
            <a:extLst>
              <a:ext uri="{FF2B5EF4-FFF2-40B4-BE49-F238E27FC236}">
                <a16:creationId xmlns:a16="http://schemas.microsoft.com/office/drawing/2014/main" id="{C8F3C27F-5DD1-4734-BC17-6CA4460264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6286500"/>
            <a:ext cx="110489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1F67967-936C-4D11-B434-DEBD15F2B7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32510"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6453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889F449-A8C1-4223-8D3F-453A7C930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5C804399-8DB1-C6FC-02B1-ACF4601262BF}"/>
              </a:ext>
            </a:extLst>
          </p:cNvPr>
          <p:cNvSpPr>
            <a:spLocks noGrp="1"/>
          </p:cNvSpPr>
          <p:nvPr>
            <p:ph type="title"/>
          </p:nvPr>
        </p:nvSpPr>
        <p:spPr>
          <a:xfrm>
            <a:off x="521208" y="818777"/>
            <a:ext cx="2632002" cy="5099442"/>
          </a:xfrm>
        </p:spPr>
        <p:txBody>
          <a:bodyPr anchor="t">
            <a:normAutofit/>
          </a:bodyPr>
          <a:lstStyle/>
          <a:p>
            <a:r>
              <a:rPr lang="en-US" dirty="0"/>
              <a:t>Humor and fun elements:</a:t>
            </a:r>
            <a:endParaRPr lang="en-US"/>
          </a:p>
        </p:txBody>
      </p:sp>
      <p:cxnSp>
        <p:nvCxnSpPr>
          <p:cNvPr id="10" name="Straight Connector 9">
            <a:extLst>
              <a:ext uri="{FF2B5EF4-FFF2-40B4-BE49-F238E27FC236}">
                <a16:creationId xmlns:a16="http://schemas.microsoft.com/office/drawing/2014/main" id="{9B483DE6-F425-4CA0-9983-0778A131FA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571500"/>
            <a:ext cx="110489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F3C27F-5DD1-4734-BC17-6CA4460264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6286500"/>
            <a:ext cx="110489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1F67967-936C-4D11-B434-DEBD15F2B7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14700"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a:extLst>
              <a:ext uri="{FF2B5EF4-FFF2-40B4-BE49-F238E27FC236}">
                <a16:creationId xmlns:a16="http://schemas.microsoft.com/office/drawing/2014/main" id="{AC7CBB15-2BFD-8015-952F-20B281C0ED8E}"/>
              </a:ext>
            </a:extLst>
          </p:cNvPr>
          <p:cNvSpPr>
            <a:spLocks noGrp="1"/>
          </p:cNvSpPr>
          <p:nvPr>
            <p:ph idx="1"/>
          </p:nvPr>
        </p:nvSpPr>
        <p:spPr>
          <a:xfrm>
            <a:off x="3791570" y="939782"/>
            <a:ext cx="7724000" cy="5034810"/>
          </a:xfrm>
        </p:spPr>
        <p:txBody>
          <a:bodyPr anchor="t">
            <a:normAutofit/>
          </a:bodyPr>
          <a:lstStyle/>
          <a:p>
            <a:r>
              <a:rPr lang="en-US" sz="2800" dirty="0"/>
              <a:t>Incorporating humor, jokes, or light-hearted elements into the learning process can make it more enjoyable and help create a positive and relaxed atmosphere. Fun activities, games, or challenges that promote learning while entertaining can also enhance engagement.</a:t>
            </a:r>
          </a:p>
        </p:txBody>
      </p:sp>
    </p:spTree>
    <p:extLst>
      <p:ext uri="{BB962C8B-B14F-4D97-AF65-F5344CB8AC3E}">
        <p14:creationId xmlns:p14="http://schemas.microsoft.com/office/powerpoint/2010/main" val="708657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28D120-1389-4B3F-BECB-0949DCCAC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2" y="0"/>
            <a:ext cx="1219878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6C8F2F25-3B7F-8B6C-155F-A8675703FF6B}"/>
              </a:ext>
            </a:extLst>
          </p:cNvPr>
          <p:cNvSpPr>
            <a:spLocks noGrp="1"/>
          </p:cNvSpPr>
          <p:nvPr>
            <p:ph type="title"/>
          </p:nvPr>
        </p:nvSpPr>
        <p:spPr>
          <a:xfrm>
            <a:off x="521209" y="786384"/>
            <a:ext cx="3623244" cy="2665614"/>
          </a:xfrm>
        </p:spPr>
        <p:txBody>
          <a:bodyPr anchor="t">
            <a:normAutofit/>
          </a:bodyPr>
          <a:lstStyle/>
          <a:p>
            <a:r>
              <a:rPr lang="en-US" dirty="0"/>
              <a:t>Conclusion:</a:t>
            </a:r>
            <a:endParaRPr lang="en-US"/>
          </a:p>
        </p:txBody>
      </p:sp>
      <p:cxnSp>
        <p:nvCxnSpPr>
          <p:cNvPr id="12" name="Straight Connector 11">
            <a:extLst>
              <a:ext uri="{FF2B5EF4-FFF2-40B4-BE49-F238E27FC236}">
                <a16:creationId xmlns:a16="http://schemas.microsoft.com/office/drawing/2014/main" id="{D927055D-9ECF-487E-91DD-FFA84AB92D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333" y="571500"/>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phic 6" descr="Group Brainstorm">
            <a:extLst>
              <a:ext uri="{FF2B5EF4-FFF2-40B4-BE49-F238E27FC236}">
                <a16:creationId xmlns:a16="http://schemas.microsoft.com/office/drawing/2014/main" id="{EF820D89-C61A-BC2C-7998-70F7AA86E96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19352" y="3958680"/>
            <a:ext cx="2074476" cy="2074476"/>
          </a:xfrm>
          <a:prstGeom prst="rect">
            <a:avLst/>
          </a:prstGeom>
        </p:spPr>
      </p:pic>
      <p:sp>
        <p:nvSpPr>
          <p:cNvPr id="3" name="Espace réservé du contenu 2">
            <a:extLst>
              <a:ext uri="{FF2B5EF4-FFF2-40B4-BE49-F238E27FC236}">
                <a16:creationId xmlns:a16="http://schemas.microsoft.com/office/drawing/2014/main" id="{F4F92BF3-9AFE-E253-8683-AC22C82FA3BF}"/>
              </a:ext>
            </a:extLst>
          </p:cNvPr>
          <p:cNvSpPr>
            <a:spLocks noGrp="1"/>
          </p:cNvSpPr>
          <p:nvPr>
            <p:ph idx="1"/>
          </p:nvPr>
        </p:nvSpPr>
        <p:spPr>
          <a:xfrm>
            <a:off x="4931765" y="989350"/>
            <a:ext cx="6699544" cy="5021609"/>
          </a:xfrm>
        </p:spPr>
        <p:txBody>
          <a:bodyPr anchor="t">
            <a:normAutofit/>
          </a:bodyPr>
          <a:lstStyle/>
          <a:p>
            <a:r>
              <a:rPr lang="en-US" dirty="0"/>
              <a:t>Making learning fun is a multifaceted endeavor that involves incorporating various elements and strategies. Engagement, personal relevance, collaboration, progress and achievement, and flexibility all contribute to creating an enjoyable learning experience. Educators should strive to design and implement interactive and meaningful activities, promote collaboration and social interaction, and provide opportunities for learner autonomy. By fostering a fun and engaging learning environment, educators can inspire a lifelong love for learning and maximize learners' potential.</a:t>
            </a:r>
          </a:p>
        </p:txBody>
      </p:sp>
      <p:cxnSp>
        <p:nvCxnSpPr>
          <p:cNvPr id="14" name="Straight Connector 13">
            <a:extLst>
              <a:ext uri="{FF2B5EF4-FFF2-40B4-BE49-F238E27FC236}">
                <a16:creationId xmlns:a16="http://schemas.microsoft.com/office/drawing/2014/main" id="{F0DC1883-8AF7-483D-9074-3C6D8AF57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0" y="6286500"/>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CF89D75-E5AC-4C45-9D87-228849A4C7A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22916"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155552"/>
      </p:ext>
    </p:extLst>
  </p:cSld>
  <p:clrMapOvr>
    <a:masterClrMapping/>
  </p:clrMapOvr>
</p:sld>
</file>

<file path=ppt/theme/theme1.xml><?xml version="1.0" encoding="utf-8"?>
<a:theme xmlns:a="http://schemas.openxmlformats.org/drawingml/2006/main" name="AlignmentVTI">
  <a:themeElements>
    <a:clrScheme name="Alignment">
      <a:dk1>
        <a:sysClr val="windowText" lastClr="000000"/>
      </a:dk1>
      <a:lt1>
        <a:sysClr val="window" lastClr="FFFFFF"/>
      </a:lt1>
      <a:dk2>
        <a:srgbClr val="3B3D38"/>
      </a:dk2>
      <a:lt2>
        <a:srgbClr val="F7F2EE"/>
      </a:lt2>
      <a:accent1>
        <a:srgbClr val="928A63"/>
      </a:accent1>
      <a:accent2>
        <a:srgbClr val="B57B6B"/>
      </a:accent2>
      <a:accent3>
        <a:srgbClr val="9E8484"/>
      </a:accent3>
      <a:accent4>
        <a:srgbClr val="7C8A75"/>
      </a:accent4>
      <a:accent5>
        <a:srgbClr val="8C8578"/>
      </a:accent5>
      <a:accent6>
        <a:srgbClr val="A18563"/>
      </a:accent6>
      <a:hlink>
        <a:srgbClr val="B57B6B"/>
      </a:hlink>
      <a:folHlink>
        <a:srgbClr val="7C8A75"/>
      </a:folHlink>
    </a:clrScheme>
    <a:fontScheme name="Custom 1">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lignmentVTI" id="{606D7720-FAA0-4ADC-B967-3239DA8ECA1A}" vid="{10074623-6FCC-4A3C-AAA5-58644BD8FF19}"/>
    </a:ext>
  </a:extLst>
</a:theme>
</file>

<file path=docProps/app.xml><?xml version="1.0" encoding="utf-8"?>
<Properties xmlns="http://schemas.openxmlformats.org/officeDocument/2006/extended-properties" xmlns:vt="http://schemas.openxmlformats.org/officeDocument/2006/docPropsVTypes">
  <TotalTime>7</TotalTime>
  <Words>347</Words>
  <Application>Microsoft Office PowerPoint</Application>
  <PresentationFormat>Grand écran</PresentationFormat>
  <Paragraphs>12</Paragraphs>
  <Slides>6</Slides>
  <Notes>0</Notes>
  <HiddenSlides>0</HiddenSlides>
  <MMClips>1</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6</vt:i4>
      </vt:variant>
    </vt:vector>
  </HeadingPairs>
  <TitlesOfParts>
    <vt:vector size="10" baseType="lpstr">
      <vt:lpstr>Batang</vt:lpstr>
      <vt:lpstr>Arial</vt:lpstr>
      <vt:lpstr>Avenir Next LT Pro Light</vt:lpstr>
      <vt:lpstr>AlignmentVTI</vt:lpstr>
      <vt:lpstr>What makes learning fun ?</vt:lpstr>
      <vt:lpstr>Engagement: </vt:lpstr>
      <vt:lpstr>Progress and Achievement:</vt:lpstr>
      <vt:lpstr>Personal relevance:</vt:lpstr>
      <vt:lpstr>Humor and fun elements: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makes learning fun ?</dc:title>
  <dc:creator>Salim Ahouad</dc:creator>
  <cp:lastModifiedBy>Imad Chakour</cp:lastModifiedBy>
  <cp:revision>2</cp:revision>
  <dcterms:created xsi:type="dcterms:W3CDTF">2023-05-21T22:39:57Z</dcterms:created>
  <dcterms:modified xsi:type="dcterms:W3CDTF">2024-12-15T20:14:22Z</dcterms:modified>
</cp:coreProperties>
</file>

<file path=docProps/thumbnail.jpeg>
</file>